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105F1C-54FF-DF53-AF8C-AD5393B78E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C1F62EE-B2F3-87B6-C65A-D0960AFD8D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C6D8EB4-8061-0F99-43CD-97AD8458C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82E39-12F0-4A75-BFC5-88816BD460B3}" type="datetimeFigureOut">
              <a:rPr lang="it-IT" smtClean="0"/>
              <a:t>30/07/2026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469AF26-DB4E-9F0B-8402-F18B2F8B4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DF0A28C-E96E-455B-C35E-AAD035181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50EC1-2C89-4C45-967B-DC96917169E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3079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149A4D5-B0D7-31EB-ADE5-67EEBDE1E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596EF2B-2DE5-FE11-8B50-FBAECFD2E7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41A6DE6-D7D7-4036-5B8B-4705E97C0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82E39-12F0-4A75-BFC5-88816BD460B3}" type="datetimeFigureOut">
              <a:rPr lang="it-IT" smtClean="0"/>
              <a:t>30/07/2026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0F56BB0-FB42-0CCA-FCDC-3A53BBEDE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9CE31C1-90A6-9E87-9A82-110B703EE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50EC1-2C89-4C45-967B-DC96917169E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0304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ADDD57EC-F25E-ED33-B9C6-4E7CD88D20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4FA5DA1-1658-8745-F6BF-81F6CC7D72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FA3EFCF-5763-73F3-0C8C-3E27BAF10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82E39-12F0-4A75-BFC5-88816BD460B3}" type="datetimeFigureOut">
              <a:rPr lang="it-IT" smtClean="0"/>
              <a:t>30/07/2026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95D71D2-7CF0-6516-A0EE-895847B1D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2AF9C06-0F3A-3CC6-A16E-27100E27B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50EC1-2C89-4C45-967B-DC96917169E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0959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55C2A2-3185-3F57-63EF-B209B6288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36DD9B9-2D7E-2894-EB5B-8E6535325F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E066F9E-0C2A-326F-F4CA-A1B7EFE6F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82E39-12F0-4A75-BFC5-88816BD460B3}" type="datetimeFigureOut">
              <a:rPr lang="it-IT" smtClean="0"/>
              <a:t>30/07/2026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0456DB9-A030-1E42-44C1-C2CECF2D2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BDB5A5E-42A2-2E03-E972-144E8B4C6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50EC1-2C89-4C45-967B-DC96917169E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831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6BF530-610E-15C3-3E1D-363F8CF22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4878193-5E61-B465-5962-394650039B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6713BDC-781E-484D-B7E5-4DB5602F1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82E39-12F0-4A75-BFC5-88816BD460B3}" type="datetimeFigureOut">
              <a:rPr lang="it-IT" smtClean="0"/>
              <a:t>30/07/2026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5720E4D-49BA-7A6C-5254-A519FF44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0E6B91B-91C8-1CF7-27C5-8D4A5C80B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50EC1-2C89-4C45-967B-DC96917169E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578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538E25-CF23-A50E-A431-C5704032B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DDEE5FA-BFC4-6A4E-4DF1-BBCFC16316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F773E9F-BE2F-0F2C-4001-4606864067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FA04F55-B58A-D486-F5E1-2E97C43FE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82E39-12F0-4A75-BFC5-88816BD460B3}" type="datetimeFigureOut">
              <a:rPr lang="it-IT" smtClean="0"/>
              <a:t>30/07/2026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CBE3066-A057-295B-DC41-241EFA618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3C6B5BF-CDFE-B237-0D06-B656FAE4B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50EC1-2C89-4C45-967B-DC96917169E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8240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E2CEC9-B4AD-111F-B2B9-E8BDCAA14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3E3CD0B-EC42-BC31-3A86-72A04656C8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3BFBF7C-3BB1-07C3-309B-0DF6023ADA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457FBAF-BC2D-5BB2-560C-70DA9F61D2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23A71EC-B41E-C623-8A5D-7FCBB52CF2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53CA5FC-ED97-FA6E-88E5-B527559A4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82E39-12F0-4A75-BFC5-88816BD460B3}" type="datetimeFigureOut">
              <a:rPr lang="it-IT" smtClean="0"/>
              <a:t>30/07/2026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446AB9F6-452B-A313-5314-3F3339205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EE690EE-7878-300E-F896-E15C8D965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50EC1-2C89-4C45-967B-DC96917169E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2332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289DB0-9C94-7C62-4DCD-1FD2CDD51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C6E1ED2-5E7A-8B38-99C0-012A226EC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82E39-12F0-4A75-BFC5-88816BD460B3}" type="datetimeFigureOut">
              <a:rPr lang="it-IT" smtClean="0"/>
              <a:t>30/07/2026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2ACFFA3-83C1-68A5-654D-F8B907803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3D00AEE-4A2D-7408-99D7-05E3BBF2B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50EC1-2C89-4C45-967B-DC96917169E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8462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A83DBA0F-C5E1-EC8E-71C1-5E92B7CCE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82E39-12F0-4A75-BFC5-88816BD460B3}" type="datetimeFigureOut">
              <a:rPr lang="it-IT" smtClean="0"/>
              <a:t>30/07/2026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930EF1B-C7AF-9D51-5044-6C2B944FC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7F269D-BEDC-BD13-6221-92CC7BCEC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50EC1-2C89-4C45-967B-DC96917169E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387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D9BE10D-FCF3-C6E2-E8A8-081BD576A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DEDEEE6-669C-ED60-8F36-A1846C9C33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48B0463-84FA-D7BA-9210-C094CDEAD7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8009BD2-A022-F4D3-040E-8ED793988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82E39-12F0-4A75-BFC5-88816BD460B3}" type="datetimeFigureOut">
              <a:rPr lang="it-IT" smtClean="0"/>
              <a:t>30/07/2026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0900992-4234-1A95-4A9B-7EFDDC853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2FA954E-FF71-1C92-9F8E-3625C3D74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50EC1-2C89-4C45-967B-DC96917169E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413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BE49367-6EB0-E4DD-0935-FCA7F0798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3CDEF52-7E7C-B297-F24E-F1E2B96567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F2D3010-F125-DD74-BAC6-592F529803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A1DC8E9-FBD7-B867-7082-08E71494D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82E39-12F0-4A75-BFC5-88816BD460B3}" type="datetimeFigureOut">
              <a:rPr lang="it-IT" smtClean="0"/>
              <a:t>30/07/2026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BBE804A-6232-30B9-3EA4-BFFA33AE6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B4AD781-0DBB-B1E3-C264-0B00177C5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50EC1-2C89-4C45-967B-DC96917169E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3310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42C4643-4345-13E4-08E2-551E2A405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802F7F5-E6A3-77C0-3323-1E384EBD29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EBD1A7F-059D-CB26-5D38-F6FDF881B5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582E39-12F0-4A75-BFC5-88816BD460B3}" type="datetimeFigureOut">
              <a:rPr lang="it-IT" smtClean="0"/>
              <a:t>30/07/2026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B3E6800-793F-9E3E-57DF-AFB335BEC1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08D61FC-2597-A270-A8FF-BEEBD57E0E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150EC1-2C89-4C45-967B-DC96917169E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90818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82037E35-EE3C-56A6-12FD-7AC69DB530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2304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2066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media congress</dc:creator>
  <cp:lastModifiedBy>media congress</cp:lastModifiedBy>
  <cp:revision>1</cp:revision>
  <dcterms:created xsi:type="dcterms:W3CDTF">2026-07-30T10:16:58Z</dcterms:created>
  <dcterms:modified xsi:type="dcterms:W3CDTF">2026-07-30T10:17:22Z</dcterms:modified>
</cp:coreProperties>
</file>